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ШКОЛЬНОЕ НАУЧНОЕ ОБЩЕСТВО ОБУЧАЮЩИХСЯ «ЭВРИКА»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2017 -2018 учебный год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060848"/>
            <a:ext cx="7406640" cy="1752600"/>
          </a:xfrm>
        </p:spPr>
        <p:txBody>
          <a:bodyPr/>
          <a:lstStyle/>
          <a:p>
            <a:r>
              <a:rPr lang="ru-RU" dirty="0" smtClean="0"/>
              <a:t>По результатам участия в работе  НОУ   определено </a:t>
            </a:r>
            <a:r>
              <a:rPr lang="ru-RU" b="1" dirty="0" smtClean="0">
                <a:solidFill>
                  <a:srgbClr val="0070C0"/>
                </a:solidFill>
              </a:rPr>
              <a:t>29 участников</a:t>
            </a:r>
          </a:p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User\Desktop\НОУ 2017-2018\Школьная НПК 2018\ШНПК 4 2018\P134048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68" t="18441" r="20068" b="9724"/>
          <a:stretch/>
        </p:blipFill>
        <p:spPr bwMode="auto">
          <a:xfrm>
            <a:off x="179512" y="2852936"/>
            <a:ext cx="878497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888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b="1" dirty="0" smtClean="0">
                <a:solidFill>
                  <a:srgbClr val="0070C0"/>
                </a:solidFill>
              </a:rPr>
              <a:t>Мероприятия с участием школьного НОУ «Эврика» </a:t>
            </a:r>
            <a:r>
              <a:rPr lang="ru-RU" sz="2200" dirty="0" smtClean="0"/>
              <a:t>в 2017-2018 учебном году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Школьная научно-практическая конференция «Шаг в науку» – март 2018 г.</a:t>
            </a:r>
          </a:p>
          <a:p>
            <a:r>
              <a:rPr lang="ru-RU" sz="2400" dirty="0" smtClean="0"/>
              <a:t>Фестиваль ученических проектов «Грани познания» - апрель 2018 г.</a:t>
            </a:r>
          </a:p>
          <a:p>
            <a:r>
              <a:rPr lang="ru-RU" sz="2400" dirty="0" smtClean="0"/>
              <a:t>Межрегиональный фестиваль исследовательских работ «Открытие мира» </a:t>
            </a:r>
            <a:r>
              <a:rPr lang="ru-RU" sz="2400" dirty="0" smtClean="0"/>
              <a:t>– апрель 2018 г.</a:t>
            </a:r>
          </a:p>
          <a:p>
            <a:r>
              <a:rPr lang="en-US" sz="1800" b="1" dirty="0" smtClean="0"/>
              <a:t>XX </a:t>
            </a:r>
            <a:r>
              <a:rPr lang="ru-RU" sz="1800" b="1" dirty="0" smtClean="0"/>
              <a:t>ВСЕРОССИЙСКАЯ СТУДЕНЧЕСКАЯ НАУЧНО-ПРАКТИЧЕСКАЯ КОНФЕРЕНЦИЯ НИЖНЕВАРТОВСКОГО ГОСУДАРСТВЕННОГО УНИВЕРСИТЕТА - </a:t>
            </a:r>
            <a:r>
              <a:rPr lang="ru-RU" sz="2400" dirty="0" smtClean="0"/>
              <a:t>апрель </a:t>
            </a:r>
            <a:r>
              <a:rPr lang="ru-RU" sz="2400" dirty="0"/>
              <a:t>2018 г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III регионального Конкурса научно-исследовательских, опытно-конструкторских      и творческих работ студентов и школьников в    социально-гуманитарном колледже </a:t>
            </a:r>
            <a:r>
              <a:rPr lang="ru-RU" sz="1800" b="1" dirty="0"/>
              <a:t>- </a:t>
            </a:r>
            <a:r>
              <a:rPr lang="ru-RU" sz="2400" dirty="0"/>
              <a:t>апрель 2018 г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Городской Слет НОУ  образовательных  организаций города Нижневартовска – апрель 2018 г.</a:t>
            </a:r>
            <a:endParaRPr lang="ru-RU" sz="2400" dirty="0"/>
          </a:p>
          <a:p>
            <a:pPr marL="82296" indent="0">
              <a:buNone/>
            </a:pPr>
            <a:r>
              <a:rPr lang="ru-RU" sz="2400" dirty="0"/>
              <a:t> </a:t>
            </a:r>
          </a:p>
          <a:p>
            <a:endParaRPr lang="ru-RU" sz="2400" dirty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51780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b="1" dirty="0" smtClean="0">
                <a:solidFill>
                  <a:srgbClr val="0070C0"/>
                </a:solidFill>
              </a:rPr>
              <a:t>Результативность  работы  </a:t>
            </a:r>
            <a:r>
              <a:rPr lang="ru-RU" sz="3100" b="1" dirty="0" smtClean="0">
                <a:solidFill>
                  <a:srgbClr val="0070C0"/>
                </a:solidFill>
              </a:rPr>
              <a:t>школьного НОУ «Эврика» </a:t>
            </a:r>
            <a:r>
              <a:rPr lang="ru-RU" sz="2200" dirty="0" smtClean="0"/>
              <a:t>в 2017-2018 учебном году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340768"/>
            <a:ext cx="749808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400" b="1" dirty="0" smtClean="0"/>
              <a:t>Школьная научно-практическая конференция «Шаг в науку» – март 2018 г.</a:t>
            </a:r>
          </a:p>
          <a:p>
            <a:pPr marL="82296" indent="0">
              <a:buNone/>
            </a:pPr>
            <a:r>
              <a:rPr lang="ru-RU" sz="1800" dirty="0" smtClean="0"/>
              <a:t>                                                    </a:t>
            </a:r>
            <a:r>
              <a:rPr lang="ru-RU" sz="2000" b="1" dirty="0" smtClean="0"/>
              <a:t>29 участников  приняли участие </a:t>
            </a:r>
          </a:p>
          <a:p>
            <a:pPr marL="82296" indent="0"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                                              </a:t>
            </a:r>
            <a:r>
              <a:rPr lang="ru-RU" sz="2000" b="1" dirty="0" smtClean="0"/>
              <a:t>в работе 4   секций                             </a:t>
            </a:r>
            <a:endParaRPr lang="ru-RU" sz="2000" b="1" dirty="0"/>
          </a:p>
        </p:txBody>
      </p:sp>
      <p:pic>
        <p:nvPicPr>
          <p:cNvPr id="4" name="Рисунок 3" descr="C:\Users\User\AppData\Local\Temp\Rar$DIa0.810\P134036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8" t="11631"/>
          <a:stretch/>
        </p:blipFill>
        <p:spPr bwMode="auto">
          <a:xfrm>
            <a:off x="260721" y="4427398"/>
            <a:ext cx="3613706" cy="23256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User\Desktop\НОУ 2017-2018\Школьная НПК 2018\ШНПК 4 2018\P134048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1" r="5919"/>
          <a:stretch/>
        </p:blipFill>
        <p:spPr bwMode="auto">
          <a:xfrm>
            <a:off x="274027" y="2115363"/>
            <a:ext cx="3600400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Объект 2"/>
          <p:cNvSpPr>
            <a:spLocks noGrp="1"/>
          </p:cNvSpPr>
          <p:nvPr/>
        </p:nvSpPr>
        <p:spPr>
          <a:xfrm>
            <a:off x="4724399" y="3819178"/>
            <a:ext cx="2764155" cy="28663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82550">
              <a:spcBef>
                <a:spcPts val="600"/>
              </a:spcBef>
              <a:spcAft>
                <a:spcPts val="0"/>
              </a:spcAft>
            </a:pPr>
            <a:r>
              <a:rPr lang="ru-RU" sz="1200">
                <a:effectLst/>
                <a:latin typeface="Times New Roman"/>
                <a:ea typeface="Times New Roman"/>
              </a:rPr>
              <a:t> </a:t>
            </a:r>
          </a:p>
        </p:txBody>
      </p:sp>
      <p:sp>
        <p:nvSpPr>
          <p:cNvPr id="8" name="Объект 2"/>
          <p:cNvSpPr>
            <a:spLocks noGrp="1"/>
          </p:cNvSpPr>
          <p:nvPr/>
        </p:nvSpPr>
        <p:spPr>
          <a:xfrm>
            <a:off x="4644008" y="3874978"/>
            <a:ext cx="2764155" cy="28663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82550">
              <a:spcBef>
                <a:spcPts val="600"/>
              </a:spcBef>
              <a:spcAft>
                <a:spcPts val="0"/>
              </a:spcAft>
            </a:pPr>
            <a:r>
              <a:rPr lang="ru-RU" sz="1200">
                <a:effectLst/>
                <a:latin typeface="Times New Roman"/>
                <a:ea typeface="Times New Roman"/>
              </a:rPr>
              <a:t> </a:t>
            </a:r>
          </a:p>
        </p:txBody>
      </p:sp>
      <p:pic>
        <p:nvPicPr>
          <p:cNvPr id="10" name="Рисунок 9" descr="C:\Users\User\Desktop\НОУ 2017-2018\ШНПК 2018\P134042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7" t="15132" r="27287" b="20613"/>
          <a:stretch/>
        </p:blipFill>
        <p:spPr bwMode="auto">
          <a:xfrm>
            <a:off x="6564565" y="2492897"/>
            <a:ext cx="2327915" cy="19267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C:\Users\User\Desktop\НОУ 2017-2018\ШНПК 2018\P134041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0" r="20888" b="24561"/>
          <a:stretch/>
        </p:blipFill>
        <p:spPr bwMode="auto">
          <a:xfrm>
            <a:off x="3874427" y="2924944"/>
            <a:ext cx="2690137" cy="1638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C:\Users\User\Desktop\НОУ 2017-2018\ШНПК 2018\P1340419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5" b="16228"/>
          <a:stretch/>
        </p:blipFill>
        <p:spPr bwMode="auto">
          <a:xfrm>
            <a:off x="3874427" y="4563244"/>
            <a:ext cx="4987925" cy="21223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17562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Результативность  работы  школьного НОУ «Эврика» </a:t>
            </a:r>
            <a:r>
              <a:rPr lang="ru-RU" sz="1800" dirty="0"/>
              <a:t>в 2017-2018 учебном году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400" dirty="0" smtClean="0"/>
              <a:t>Межрегиональный </a:t>
            </a:r>
            <a:r>
              <a:rPr lang="ru-RU" sz="2400" dirty="0" smtClean="0"/>
              <a:t>фестиваль исследовательских работ «Открытие мира» </a:t>
            </a:r>
            <a:r>
              <a:rPr lang="ru-RU" sz="2400" dirty="0" smtClean="0"/>
              <a:t>– апрель 2018 г. </a:t>
            </a:r>
          </a:p>
          <a:p>
            <a:pPr marL="82296" indent="0">
              <a:buNone/>
            </a:pPr>
            <a:r>
              <a:rPr lang="ru-RU" sz="2400" dirty="0" smtClean="0"/>
              <a:t>Представлено </a:t>
            </a:r>
            <a:r>
              <a:rPr lang="ru-RU" sz="1800" dirty="0" smtClean="0"/>
              <a:t>на заочный этап  </a:t>
            </a:r>
            <a:r>
              <a:rPr lang="ru-RU" sz="1800" b="1" dirty="0"/>
              <a:t>19</a:t>
            </a:r>
            <a:r>
              <a:rPr lang="ru-RU" sz="1800" dirty="0"/>
              <a:t> работ</a:t>
            </a:r>
            <a:r>
              <a:rPr lang="ru-RU" sz="1800" dirty="0" smtClean="0"/>
              <a:t>.</a:t>
            </a:r>
          </a:p>
          <a:p>
            <a:pPr marL="82296" indent="0">
              <a:buNone/>
            </a:pPr>
            <a:r>
              <a:rPr lang="ru-RU" sz="1800" dirty="0" smtClean="0"/>
              <a:t> </a:t>
            </a:r>
            <a:r>
              <a:rPr lang="ru-RU" sz="1800" dirty="0"/>
              <a:t>Прошло в очный тур-</a:t>
            </a:r>
            <a:r>
              <a:rPr lang="ru-RU" sz="1800" b="1" dirty="0"/>
              <a:t>8</a:t>
            </a:r>
            <a:r>
              <a:rPr lang="ru-RU" sz="1800" dirty="0"/>
              <a:t> работ ( </a:t>
            </a:r>
            <a:r>
              <a:rPr lang="ru-RU" sz="1800" dirty="0" err="1" smtClean="0"/>
              <a:t>КремлеваА.А</a:t>
            </a:r>
            <a:r>
              <a:rPr lang="ru-RU" sz="1800" dirty="0" smtClean="0"/>
              <a:t>., </a:t>
            </a:r>
            <a:r>
              <a:rPr lang="ru-RU" sz="1800" dirty="0" err="1" smtClean="0"/>
              <a:t>БереговаяЕ.Е</a:t>
            </a:r>
            <a:r>
              <a:rPr lang="ru-RU" sz="1800" dirty="0" smtClean="0"/>
              <a:t>., Франко Н.С., Малахова О.А., Белоус Г.Л., Матренина С.Н., </a:t>
            </a:r>
            <a:r>
              <a:rPr lang="ru-RU" sz="1800" dirty="0" err="1" smtClean="0"/>
              <a:t>Кондрахина</a:t>
            </a:r>
            <a:r>
              <a:rPr lang="ru-RU" sz="1800" dirty="0" smtClean="0"/>
              <a:t> С.С.) </a:t>
            </a:r>
          </a:p>
          <a:p>
            <a:pPr marL="82296" indent="0">
              <a:buNone/>
            </a:pPr>
            <a:r>
              <a:rPr lang="en-US" sz="1800" dirty="0" smtClean="0"/>
              <a:t>III</a:t>
            </a:r>
            <a:r>
              <a:rPr lang="ru-RU" sz="1800" dirty="0" smtClean="0"/>
              <a:t> </a:t>
            </a:r>
            <a:r>
              <a:rPr lang="ru-RU" sz="1800" dirty="0"/>
              <a:t>место - </a:t>
            </a:r>
            <a:r>
              <a:rPr lang="ru-RU" sz="1800" dirty="0" smtClean="0"/>
              <a:t> Белокопытова Александра (</a:t>
            </a:r>
            <a:r>
              <a:rPr lang="ru-RU" sz="1800" dirty="0" err="1" smtClean="0"/>
              <a:t>Кремлева</a:t>
            </a:r>
            <a:r>
              <a:rPr lang="ru-RU" sz="1800" dirty="0" smtClean="0"/>
              <a:t> А.А.)</a:t>
            </a:r>
            <a:endParaRPr lang="ru-RU" sz="1800" dirty="0"/>
          </a:p>
          <a:p>
            <a:endParaRPr lang="ru-RU" sz="1800" dirty="0"/>
          </a:p>
        </p:txBody>
      </p:sp>
      <p:pic>
        <p:nvPicPr>
          <p:cNvPr id="4" name="Рисунок 3" descr="C:\Users\User\AppData\Local\Temp\Rar$DIa0.358\IMG_1472-28-04-18-13-1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7" t="10338"/>
          <a:stretch/>
        </p:blipFill>
        <p:spPr bwMode="auto">
          <a:xfrm>
            <a:off x="1348362" y="3645024"/>
            <a:ext cx="4303758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User\Desktop\НОУ 2017-2018\Открыие мира 2018\IMG_1474-28-04-18-13-2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73923" y="3987315"/>
            <a:ext cx="3384376" cy="21237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0708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Результативность  работы  школьного НОУ «Эврика» </a:t>
            </a:r>
            <a:r>
              <a:rPr lang="ru-RU" sz="3200" dirty="0"/>
              <a:t>в 2017-2018 учебном году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endParaRPr lang="ru-RU" sz="1800" b="1" dirty="0" smtClean="0"/>
          </a:p>
          <a:p>
            <a:pPr marL="82296" indent="0">
              <a:buNone/>
            </a:pPr>
            <a:r>
              <a:rPr lang="en-US" sz="1800" b="1" dirty="0" smtClean="0"/>
              <a:t>XX </a:t>
            </a:r>
            <a:r>
              <a:rPr lang="ru-RU" sz="1800" b="1" dirty="0" smtClean="0"/>
              <a:t>ВСЕРОССИЙСКАЯ СТУДЕНЧЕСКАЯ НАУЧНО-ПРАКТИЧЕСКАЯ КОНФЕРЕНЦИЯ НИЖНЕВАРТОВСКОГО ГОСУДАРСТВЕННОГО УНИВЕРСИТЕТА - </a:t>
            </a:r>
            <a:r>
              <a:rPr lang="ru-RU" sz="2400" dirty="0" smtClean="0"/>
              <a:t>апрель </a:t>
            </a:r>
            <a:r>
              <a:rPr lang="ru-RU" sz="2400" dirty="0"/>
              <a:t>2018 г</a:t>
            </a:r>
            <a:r>
              <a:rPr lang="ru-RU" sz="2400" dirty="0" smtClean="0"/>
              <a:t>.</a:t>
            </a:r>
          </a:p>
          <a:p>
            <a:pPr marL="82296" indent="0">
              <a:buNone/>
            </a:pPr>
            <a:endParaRPr lang="ru-RU" sz="2400" dirty="0"/>
          </a:p>
          <a:p>
            <a:pPr marL="82296" lvl="0" indent="0">
              <a:buNone/>
            </a:pPr>
            <a:r>
              <a:rPr lang="ru-RU" sz="1800" dirty="0" smtClean="0"/>
              <a:t>Представлено </a:t>
            </a:r>
            <a:r>
              <a:rPr lang="ru-RU" sz="1800" dirty="0"/>
              <a:t>4 Работы </a:t>
            </a:r>
            <a:r>
              <a:rPr lang="ru-RU" sz="1800" dirty="0" smtClean="0"/>
              <a:t> ( руководители: Потимко И.В., </a:t>
            </a:r>
            <a:r>
              <a:rPr lang="ru-RU" sz="1800" dirty="0" err="1" smtClean="0"/>
              <a:t>Муслимова</a:t>
            </a:r>
            <a:r>
              <a:rPr lang="ru-RU" sz="1800" dirty="0" smtClean="0"/>
              <a:t> Ф.Т., </a:t>
            </a:r>
            <a:r>
              <a:rPr lang="ru-RU" sz="1800" dirty="0" err="1" smtClean="0"/>
              <a:t>Кащаева</a:t>
            </a:r>
            <a:r>
              <a:rPr lang="ru-RU" sz="1800" dirty="0" smtClean="0"/>
              <a:t> О.В., Малахова О.А.).</a:t>
            </a:r>
          </a:p>
          <a:p>
            <a:pPr marL="82296" lvl="0" indent="0">
              <a:buNone/>
            </a:pPr>
            <a:r>
              <a:rPr lang="ru-RU" sz="1800" dirty="0" smtClean="0"/>
              <a:t>Приняты </a:t>
            </a:r>
            <a:r>
              <a:rPr lang="ru-RU" sz="1800" dirty="0"/>
              <a:t>к публикации 3 работы (</a:t>
            </a:r>
            <a:r>
              <a:rPr lang="ru-RU" sz="1800" dirty="0" smtClean="0"/>
              <a:t>Потимко И.В., </a:t>
            </a:r>
            <a:r>
              <a:rPr lang="ru-RU" sz="1800" dirty="0" err="1" smtClean="0"/>
              <a:t>Муслимова</a:t>
            </a:r>
            <a:r>
              <a:rPr lang="ru-RU" sz="1800" dirty="0" smtClean="0"/>
              <a:t> Ф.Т., </a:t>
            </a:r>
            <a:r>
              <a:rPr lang="ru-RU" sz="1800" dirty="0" err="1" smtClean="0"/>
              <a:t>Кащаева</a:t>
            </a:r>
            <a:r>
              <a:rPr lang="ru-RU" sz="1800" dirty="0" smtClean="0"/>
              <a:t> О.В.) </a:t>
            </a:r>
          </a:p>
          <a:p>
            <a:pPr marL="82296" lvl="0" indent="0">
              <a:buNone/>
            </a:pPr>
            <a:r>
              <a:rPr lang="ru-RU" sz="1800" dirty="0" smtClean="0"/>
              <a:t> </a:t>
            </a:r>
            <a:r>
              <a:rPr lang="ru-RU" sz="1800" b="1" dirty="0" smtClean="0"/>
              <a:t>Беляева </a:t>
            </a:r>
            <a:r>
              <a:rPr lang="ru-RU" sz="1800" b="1" dirty="0"/>
              <a:t>Светлана </a:t>
            </a:r>
            <a:r>
              <a:rPr lang="ru-RU" sz="1800" b="1" dirty="0" smtClean="0"/>
              <a:t> 10 А  (</a:t>
            </a:r>
            <a:r>
              <a:rPr lang="ru-RU" sz="1800" b="1" dirty="0" err="1" smtClean="0"/>
              <a:t>Кащаева</a:t>
            </a:r>
            <a:r>
              <a:rPr lang="ru-RU" sz="1800" b="1" dirty="0" smtClean="0"/>
              <a:t> О.В.) </a:t>
            </a:r>
            <a:r>
              <a:rPr lang="ru-RU" sz="1800" dirty="0"/>
              <a:t>– участие в очном </a:t>
            </a:r>
            <a:r>
              <a:rPr lang="ru-RU" sz="1800" dirty="0" smtClean="0"/>
              <a:t>этапе конференции</a:t>
            </a:r>
            <a:endParaRPr lang="ru-RU" sz="1800" dirty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85700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Результативность  работы  школьного НОУ «Эврика» </a:t>
            </a:r>
            <a:r>
              <a:rPr lang="ru-RU" sz="2400" dirty="0"/>
              <a:t>в 2017-2018 учебном году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5328592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400" dirty="0" smtClean="0"/>
              <a:t>III регионального Конкурса научно-исследовательских, опытно-конструкторских      и творческих работ студентов и школьников в    социально-гуманитарном колледже </a:t>
            </a:r>
            <a:r>
              <a:rPr lang="ru-RU" sz="1800" b="1" dirty="0"/>
              <a:t>- </a:t>
            </a:r>
            <a:r>
              <a:rPr lang="ru-RU" sz="2400" dirty="0"/>
              <a:t>апрель 2018 г.</a:t>
            </a:r>
          </a:p>
          <a:p>
            <a:pPr marL="82296" indent="0">
              <a:buNone/>
            </a:pPr>
            <a:r>
              <a:rPr lang="ru-RU" sz="1800" b="1" dirty="0" smtClean="0"/>
              <a:t>Представлено  </a:t>
            </a:r>
            <a:r>
              <a:rPr lang="ru-RU" sz="1800" b="1" dirty="0"/>
              <a:t>на заочный этап 5 </a:t>
            </a:r>
            <a:r>
              <a:rPr lang="ru-RU" sz="1800" b="1" dirty="0" smtClean="0"/>
              <a:t>работ</a:t>
            </a:r>
          </a:p>
          <a:p>
            <a:pPr marL="82296" indent="0">
              <a:buNone/>
            </a:pPr>
            <a:r>
              <a:rPr lang="ru-RU" sz="1800" dirty="0" smtClean="0"/>
              <a:t> </a:t>
            </a:r>
            <a:r>
              <a:rPr lang="ru-RU" sz="1800" dirty="0"/>
              <a:t>(</a:t>
            </a:r>
            <a:r>
              <a:rPr lang="ru-RU" sz="1800" dirty="0" err="1" smtClean="0"/>
              <a:t>Кондрахина</a:t>
            </a:r>
            <a:r>
              <a:rPr lang="ru-RU" sz="1800" dirty="0" smtClean="0"/>
              <a:t> С.С., Потимко И.В., </a:t>
            </a:r>
            <a:r>
              <a:rPr lang="ru-RU" sz="1800" dirty="0" err="1" smtClean="0"/>
              <a:t>Кремлева</a:t>
            </a:r>
            <a:r>
              <a:rPr lang="ru-RU" sz="1800" dirty="0" smtClean="0"/>
              <a:t> А.А., </a:t>
            </a:r>
          </a:p>
          <a:p>
            <a:pPr marL="82296" indent="0">
              <a:buNone/>
            </a:pPr>
            <a:r>
              <a:rPr lang="ru-RU" sz="1800" dirty="0" err="1" smtClean="0"/>
              <a:t>Муслимова</a:t>
            </a:r>
            <a:r>
              <a:rPr lang="ru-RU" sz="1800" dirty="0" smtClean="0"/>
              <a:t> Ф.Т., </a:t>
            </a:r>
            <a:r>
              <a:rPr lang="ru-RU" sz="1800" dirty="0" err="1" smtClean="0"/>
              <a:t>Кащаева</a:t>
            </a:r>
            <a:r>
              <a:rPr lang="ru-RU" sz="1800" dirty="0" smtClean="0"/>
              <a:t> О.В.) </a:t>
            </a:r>
          </a:p>
          <a:p>
            <a:pPr marL="82296" indent="0">
              <a:buNone/>
            </a:pPr>
            <a:endParaRPr lang="ru-RU" sz="1800" b="1" dirty="0" smtClean="0">
              <a:solidFill>
                <a:srgbClr val="C00000"/>
              </a:solidFill>
            </a:endParaRPr>
          </a:p>
          <a:p>
            <a:pPr marL="82296" indent="0"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Победитель </a:t>
            </a:r>
            <a:r>
              <a:rPr lang="ru-RU" sz="1800" b="1" dirty="0">
                <a:solidFill>
                  <a:srgbClr val="C00000"/>
                </a:solidFill>
              </a:rPr>
              <a:t>– </a:t>
            </a:r>
            <a:r>
              <a:rPr lang="ru-RU" sz="1800" dirty="0" err="1" smtClean="0">
                <a:solidFill>
                  <a:srgbClr val="C00000"/>
                </a:solidFill>
              </a:rPr>
              <a:t>Мотыгулина</a:t>
            </a:r>
            <a:r>
              <a:rPr lang="ru-RU" sz="1800" dirty="0" smtClean="0">
                <a:solidFill>
                  <a:srgbClr val="C00000"/>
                </a:solidFill>
              </a:rPr>
              <a:t> Яна, </a:t>
            </a:r>
          </a:p>
          <a:p>
            <a:pPr marL="82296" indent="0">
              <a:buNone/>
            </a:pPr>
            <a:r>
              <a:rPr lang="ru-RU" sz="1800" dirty="0" smtClean="0"/>
              <a:t>руководитель  - </a:t>
            </a:r>
            <a:r>
              <a:rPr lang="ru-RU" sz="1800" dirty="0" err="1" smtClean="0"/>
              <a:t>Кондрахина</a:t>
            </a:r>
            <a:r>
              <a:rPr lang="ru-RU" sz="1800" dirty="0" smtClean="0"/>
              <a:t> С.С. (</a:t>
            </a:r>
            <a:r>
              <a:rPr lang="ru-RU" sz="1800" dirty="0"/>
              <a:t>секция история), </a:t>
            </a:r>
            <a:endParaRPr lang="ru-RU" sz="1800" dirty="0" smtClean="0"/>
          </a:p>
          <a:p>
            <a:pPr marL="82296" indent="0"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Призер </a:t>
            </a:r>
            <a:r>
              <a:rPr lang="en-US" sz="1800" b="1" dirty="0" smtClean="0">
                <a:solidFill>
                  <a:srgbClr val="C00000"/>
                </a:solidFill>
              </a:rPr>
              <a:t>(III</a:t>
            </a: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r>
              <a:rPr lang="ru-RU" sz="1800" b="1" dirty="0">
                <a:solidFill>
                  <a:srgbClr val="C00000"/>
                </a:solidFill>
              </a:rPr>
              <a:t>место) </a:t>
            </a:r>
            <a:r>
              <a:rPr lang="en-US" sz="1800" b="1" dirty="0" smtClean="0">
                <a:solidFill>
                  <a:srgbClr val="C00000"/>
                </a:solidFill>
              </a:rPr>
              <a:t> - </a:t>
            </a:r>
            <a:endParaRPr lang="ru-RU" sz="1800" b="1" dirty="0" smtClean="0">
              <a:solidFill>
                <a:srgbClr val="C00000"/>
              </a:solidFill>
            </a:endParaRPr>
          </a:p>
          <a:p>
            <a:pPr marL="82296" indent="0">
              <a:buNone/>
            </a:pPr>
            <a:r>
              <a:rPr lang="ru-RU" sz="1800" dirty="0" smtClean="0">
                <a:solidFill>
                  <a:srgbClr val="C00000"/>
                </a:solidFill>
              </a:rPr>
              <a:t>Павлов Илья, </a:t>
            </a:r>
          </a:p>
          <a:p>
            <a:pPr marL="82296" indent="0">
              <a:buNone/>
            </a:pPr>
            <a:r>
              <a:rPr lang="ru-RU" sz="1800" dirty="0" smtClean="0"/>
              <a:t>руководитель – </a:t>
            </a:r>
            <a:r>
              <a:rPr lang="ru-RU" sz="1800" dirty="0" err="1" smtClean="0"/>
              <a:t>МуслимоваФ.Т</a:t>
            </a:r>
            <a:r>
              <a:rPr lang="ru-RU" sz="1800" dirty="0" smtClean="0"/>
              <a:t>. </a:t>
            </a:r>
            <a:r>
              <a:rPr lang="ru-RU" sz="1800" dirty="0"/>
              <a:t>(секция Литература)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199433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Результативность  работы  школьного НОУ «Эврика» </a:t>
            </a:r>
            <a:r>
              <a:rPr lang="ru-RU" sz="2400" dirty="0"/>
              <a:t>в 2017-2018 учебном году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5328592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ru-RU" sz="2400" dirty="0" smtClean="0"/>
          </a:p>
          <a:p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412776"/>
            <a:ext cx="756084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Городской Слет НОУ  образовательных  организаций города Нижневартовска – апрель 2018 </a:t>
            </a:r>
            <a:r>
              <a:rPr lang="ru-RU" sz="2000" dirty="0" smtClean="0"/>
              <a:t>г.</a:t>
            </a:r>
          </a:p>
          <a:p>
            <a:pPr marL="82296" indent="0">
              <a:buNone/>
            </a:pPr>
            <a:r>
              <a:rPr lang="ru-RU" sz="2800" dirty="0" smtClean="0"/>
              <a:t>Представлено </a:t>
            </a:r>
            <a:r>
              <a:rPr lang="ru-RU" sz="2000" dirty="0" smtClean="0"/>
              <a:t>на заочный этап  </a:t>
            </a:r>
            <a:r>
              <a:rPr lang="ru-RU" sz="2000" b="1" dirty="0" smtClean="0"/>
              <a:t>16</a:t>
            </a:r>
            <a:r>
              <a:rPr lang="ru-RU" sz="2000" dirty="0" smtClean="0"/>
              <a:t> работ.</a:t>
            </a:r>
          </a:p>
          <a:p>
            <a:pPr marL="82296" indent="0">
              <a:buNone/>
            </a:pPr>
            <a:r>
              <a:rPr lang="ru-RU" sz="2000" dirty="0" smtClean="0"/>
              <a:t> </a:t>
            </a:r>
            <a:r>
              <a:rPr lang="ru-RU" sz="2000" dirty="0"/>
              <a:t>Прошло в очный </a:t>
            </a:r>
            <a:r>
              <a:rPr lang="ru-RU" sz="2000" dirty="0" smtClean="0"/>
              <a:t>тур-</a:t>
            </a:r>
            <a:r>
              <a:rPr lang="ru-RU" sz="2000" b="1" dirty="0" smtClean="0"/>
              <a:t>6</a:t>
            </a:r>
            <a:r>
              <a:rPr lang="ru-RU" sz="2000" dirty="0" smtClean="0"/>
              <a:t> </a:t>
            </a:r>
            <a:r>
              <a:rPr lang="ru-RU" sz="2000" dirty="0"/>
              <a:t>работ </a:t>
            </a:r>
            <a:endParaRPr lang="ru-RU" sz="2000" dirty="0" smtClean="0"/>
          </a:p>
          <a:p>
            <a:pPr marL="82296" indent="0">
              <a:buNone/>
            </a:pPr>
            <a:endParaRPr lang="ru-RU" sz="2000" dirty="0" smtClean="0"/>
          </a:p>
          <a:p>
            <a:pPr marL="82296"/>
            <a:r>
              <a:rPr lang="en-US" sz="2000" b="1" dirty="0">
                <a:solidFill>
                  <a:srgbClr val="C00000"/>
                </a:solidFill>
              </a:rPr>
              <a:t>II </a:t>
            </a:r>
            <a:r>
              <a:rPr lang="ru-RU" sz="2000" b="1" dirty="0">
                <a:solidFill>
                  <a:srgbClr val="C00000"/>
                </a:solidFill>
              </a:rPr>
              <a:t>место – Беляева Светлана 10А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marL="82296"/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                                    (</a:t>
            </a:r>
            <a:r>
              <a:rPr lang="ru-RU" sz="2000" b="1" dirty="0" err="1">
                <a:solidFill>
                  <a:srgbClr val="C00000"/>
                </a:solidFill>
              </a:rPr>
              <a:t>Кащаева</a:t>
            </a:r>
            <a:r>
              <a:rPr lang="ru-RU" sz="2000" b="1" dirty="0">
                <a:solidFill>
                  <a:srgbClr val="C00000"/>
                </a:solidFill>
              </a:rPr>
              <a:t> О.В.)</a:t>
            </a:r>
          </a:p>
          <a:p>
            <a:pPr marL="82296" indent="0"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III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место -  </a:t>
            </a:r>
            <a:r>
              <a:rPr lang="ru-RU" sz="2000" b="1" dirty="0" smtClean="0">
                <a:solidFill>
                  <a:srgbClr val="C00000"/>
                </a:solidFill>
              </a:rPr>
              <a:t>Тихонова Екатерина 10Б </a:t>
            </a:r>
          </a:p>
          <a:p>
            <a:pPr marL="82296" indent="0">
              <a:buNone/>
            </a:pP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                                      (Малахова О.А.)</a:t>
            </a:r>
          </a:p>
          <a:p>
            <a:endParaRPr lang="ru-RU" sz="2000" dirty="0"/>
          </a:p>
          <a:p>
            <a:endParaRPr lang="ru-RU" sz="2000" dirty="0" smtClean="0"/>
          </a:p>
        </p:txBody>
      </p:sp>
      <p:pic>
        <p:nvPicPr>
          <p:cNvPr id="5" name="Рисунок 4" descr="C:\Users\User\Desktop\НОУ 2017-2018\Слет НОУ 2018\Награждение НОУ\____ (3)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6" t="27575" r="28057"/>
          <a:stretch/>
        </p:blipFill>
        <p:spPr bwMode="auto">
          <a:xfrm rot="5400000">
            <a:off x="1482587" y="4430181"/>
            <a:ext cx="2016226" cy="2606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User\AppData\Local\Temp\Rar$DIa0.777\дипломы00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169153"/>
            <a:ext cx="1596514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Desktop\НОУ 2017-2018\Слет НОУ 2018\Награждение НОУ\____ (1)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" r="32708"/>
          <a:stretch/>
        </p:blipFill>
        <p:spPr bwMode="auto">
          <a:xfrm rot="5400000">
            <a:off x="4920352" y="3260962"/>
            <a:ext cx="2411976" cy="4548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243376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182</TotalTime>
  <Words>426</Words>
  <Application>Microsoft Office PowerPoint</Application>
  <PresentationFormat>Экран (4:3)</PresentationFormat>
  <Paragraphs>48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Солнцестояние</vt:lpstr>
      <vt:lpstr>ШКОЛЬНОЕ НАУЧНОЕ ОБЩЕСТВО ОБУЧАЮЩИХСЯ «ЭВРИКА» 2017 -2018 учебный год</vt:lpstr>
      <vt:lpstr>Мероприятия с участием школьного НОУ «Эврика» в 2017-2018 учебном году</vt:lpstr>
      <vt:lpstr>Результативность  работы  школьного НОУ «Эврика» в 2017-2018 учебном году</vt:lpstr>
      <vt:lpstr>Результативность  работы  школьного НОУ «Эврика» в 2017-2018 учебном году</vt:lpstr>
      <vt:lpstr>Результативность  работы  школьного НОУ «Эврика» в 2017-2018 учебном году</vt:lpstr>
      <vt:lpstr>Результативность  работы  школьного НОУ «Эврика» в 2017-2018 учебном году</vt:lpstr>
      <vt:lpstr>Результативность  работы  школьного НОУ «Эврика» в 2017-2018 учебном году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ШКОЛЬНОЕ НАУЧНОЕ ОБЩЕСТВО ОБУЧАЮЩИХСЯ «ЭВРИКА» 2017 -2018 учебный год</dc:title>
  <dc:creator>User</dc:creator>
  <cp:lastModifiedBy>User</cp:lastModifiedBy>
  <cp:revision>18</cp:revision>
  <dcterms:created xsi:type="dcterms:W3CDTF">2018-05-14T10:47:32Z</dcterms:created>
  <dcterms:modified xsi:type="dcterms:W3CDTF">2018-08-30T09:35:59Z</dcterms:modified>
</cp:coreProperties>
</file>