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  <p:sldId id="282" r:id="rId3"/>
    <p:sldId id="298" r:id="rId4"/>
    <p:sldId id="320" r:id="rId5"/>
    <p:sldId id="324" r:id="rId6"/>
    <p:sldId id="322" r:id="rId7"/>
    <p:sldId id="321" r:id="rId8"/>
    <p:sldId id="31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476673"/>
            <a:ext cx="7704856" cy="252028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marL="109728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организации отдыха </a:t>
            </a:r>
          </a:p>
          <a:p>
            <a:pPr marL="109728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детей и подростков летнего</a:t>
            </a:r>
          </a:p>
          <a:p>
            <a:pPr marL="109728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лагеря с дневным пребыванием детей «Кипарис» </a:t>
            </a:r>
          </a:p>
          <a:p>
            <a:pPr marL="109728" indent="0"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МБОУ «СШ №5» </a:t>
            </a:r>
          </a:p>
          <a:p>
            <a:pPr marL="109728" indent="0" algn="ctr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г.Нижневартовск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143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«Дети Югры» </a:t>
            </a:r>
            <a:endParaRPr lang="ru-RU" sz="6000" dirty="0">
              <a:effectLst/>
              <a:latin typeface="Monotype Corsiva" pitchFamily="66" charset="0"/>
            </a:endParaRPr>
          </a:p>
        </p:txBody>
      </p:sp>
      <p:pic>
        <p:nvPicPr>
          <p:cNvPr id="1026" name="Picture 2" descr="C:\Users\user\Desktop\Coat_of_arms_of_Yugra_(Khanty-Mansia)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3966"/>
            <a:ext cx="1406607" cy="128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93095"/>
            <a:ext cx="6552728" cy="216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  <a:cs typeface="Times New Roman" pitchFamily="18" charset="0"/>
              </a:rPr>
              <a:t>Актуальность программы</a:t>
            </a:r>
            <a:endParaRPr lang="ru-RU" sz="6000" dirty="0">
              <a:solidFill>
                <a:schemeClr val="tx1"/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81908"/>
            <a:ext cx="8003232" cy="4743436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Цель: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создание условий для организации оздоровительного отдыха детей и подростков развития их творческого потенциала, активной жизненной позиции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лидерских и организаторских способностей через коллективно-творческие дела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базы всевозможных знаний игр для использования их в дальнейшей работе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сплочение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детского коллектива, поддержание духа сотрудничества и взаимопомощи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овышение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самосознания подростков через разнообразные формы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Задачи: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83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асширение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кругозора детей и подростков через игровой сюжет с учётом возрастных особенностей и интеллектуального уровня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системы организованного досуга и отдыха детей и подростков "группы риска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мотивации к применению накопленных знаний, умений, навыков в повседневной жизни.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Задачи: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83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385986"/>
              </p:ext>
            </p:extLst>
          </p:nvPr>
        </p:nvGraphicFramePr>
        <p:xfrm>
          <a:off x="1043608" y="1700811"/>
          <a:ext cx="7056783" cy="3744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649"/>
                <a:gridCol w="3652134"/>
              </a:tblGrid>
              <a:tr h="26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Студия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Трудовое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Педагогическое Социальное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«Мастерская Марьи-искусницы»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Трудовое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«Мастерская Левши»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5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Экологическое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Студия «Цветик-семицветик»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74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Психологическое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«Мастерская «Познай себя».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Оздоровительное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«ЗОЖ»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«День Нептуна»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Естественнонаучное Экологическое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Центр «Рекордсмен»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Психологическое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Творческое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Студия «Актёрского мастерства»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Содержание программы: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20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Ожидаемые результаты: </a:t>
            </a:r>
            <a:endParaRPr lang="ru-RU" sz="6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48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80729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r>
              <a:rPr lang="ru-RU" sz="4400" dirty="0" smtClean="0">
                <a:latin typeface="Monotype Corsiva" pitchFamily="66" charset="0"/>
              </a:rPr>
              <a:t/>
            </a:r>
            <a:br>
              <a:rPr lang="ru-RU" sz="4400" dirty="0" smtClean="0">
                <a:latin typeface="Monotype Corsiva" pitchFamily="66" charset="0"/>
              </a:rPr>
            </a:b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9289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Спасибо за внимание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566</TotalTime>
  <Words>198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«Дети Югры» </vt:lpstr>
      <vt:lpstr>Актуальность программы</vt:lpstr>
      <vt:lpstr>Цель: </vt:lpstr>
      <vt:lpstr>Задачи: </vt:lpstr>
      <vt:lpstr>Задачи: </vt:lpstr>
      <vt:lpstr>Содержание программы: </vt:lpstr>
      <vt:lpstr>Ожидаемые результаты: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край -ЮГРА</dc:title>
  <dc:creator>ирина</dc:creator>
  <cp:lastModifiedBy>user</cp:lastModifiedBy>
  <cp:revision>59</cp:revision>
  <dcterms:created xsi:type="dcterms:W3CDTF">2012-12-01T19:23:33Z</dcterms:created>
  <dcterms:modified xsi:type="dcterms:W3CDTF">2022-02-10T07:27:03Z</dcterms:modified>
</cp:coreProperties>
</file>